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8" r:id="rId17"/>
    <p:sldId id="32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8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13"/>
    <a:srgbClr val="1E1E1E"/>
    <a:srgbClr val="F3F2F1"/>
    <a:srgbClr val="FFFFFF"/>
    <a:srgbClr val="E22221"/>
    <a:srgbClr val="18364A"/>
    <a:srgbClr val="1F415F"/>
    <a:srgbClr val="231B30"/>
    <a:srgbClr val="183650"/>
    <a:srgbClr val="FF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9ABA-2025-489D-9B11-9E8CDE9BD6F7}" v="217" dt="2022-04-21T16:23:33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orreia" userId="6e7638e249dbe376" providerId="LiveId" clId="{79D79ABA-2025-489D-9B11-9E8CDE9BD6F7}"/>
    <pc:docChg chg="undo redo custSel addSld delSld modSld sldOrd modSection">
      <pc:chgData name="pedro correia" userId="6e7638e249dbe376" providerId="LiveId" clId="{79D79ABA-2025-489D-9B11-9E8CDE9BD6F7}" dt="2022-04-21T17:00:04.728" v="1298" actId="20577"/>
      <pc:docMkLst>
        <pc:docMk/>
      </pc:docMkLst>
      <pc:sldChg chg="addSp modSp mod">
        <pc:chgData name="pedro correia" userId="6e7638e249dbe376" providerId="LiveId" clId="{79D79ABA-2025-489D-9B11-9E8CDE9BD6F7}" dt="2022-04-21T16:24:27.331" v="1292" actId="1076"/>
        <pc:sldMkLst>
          <pc:docMk/>
          <pc:sldMk cId="481195857" sldId="261"/>
        </pc:sldMkLst>
        <pc:spChg chg="mod">
          <ac:chgData name="pedro correia" userId="6e7638e249dbe376" providerId="LiveId" clId="{79D79ABA-2025-489D-9B11-9E8CDE9BD6F7}" dt="2022-04-21T16:24:15.890" v="1291" actId="5793"/>
          <ac:spMkLst>
            <pc:docMk/>
            <pc:sldMk cId="481195857" sldId="261"/>
            <ac:spMk id="8" creationId="{AFF4B6F6-72C0-4789-A2D8-60CDE05A524A}"/>
          </ac:spMkLst>
        </pc:spChg>
        <pc:spChg chg="add mod">
          <ac:chgData name="pedro correia" userId="6e7638e249dbe376" providerId="LiveId" clId="{79D79ABA-2025-489D-9B11-9E8CDE9BD6F7}" dt="2022-04-21T16:24:27.331" v="1292" actId="1076"/>
          <ac:spMkLst>
            <pc:docMk/>
            <pc:sldMk cId="481195857" sldId="261"/>
            <ac:spMk id="10" creationId="{EC8F18F4-D58C-413A-A7FF-204791EC9009}"/>
          </ac:spMkLst>
        </pc:spChg>
      </pc:sldChg>
      <pc:sldChg chg="modSp mod">
        <pc:chgData name="pedro correia" userId="6e7638e249dbe376" providerId="LiveId" clId="{79D79ABA-2025-489D-9B11-9E8CDE9BD6F7}" dt="2022-04-21T14:36:51.207" v="653" actId="20577"/>
        <pc:sldMkLst>
          <pc:docMk/>
          <pc:sldMk cId="280885912" sldId="277"/>
        </pc:sldMkLst>
        <pc:spChg chg="mod">
          <ac:chgData name="pedro correia" userId="6e7638e249dbe376" providerId="LiveId" clId="{79D79ABA-2025-489D-9B11-9E8CDE9BD6F7}" dt="2022-04-21T14:36:46.807" v="651" actId="20577"/>
          <ac:spMkLst>
            <pc:docMk/>
            <pc:sldMk cId="280885912" sldId="277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36:51.207" v="653" actId="20577"/>
          <ac:spMkLst>
            <pc:docMk/>
            <pc:sldMk cId="280885912" sldId="277"/>
            <ac:spMk id="51" creationId="{18BFFB22-E958-4A89-96C3-980003189557}"/>
          </ac:spMkLst>
        </pc:spChg>
      </pc:sldChg>
      <pc:sldChg chg="modSp mod">
        <pc:chgData name="pedro correia" userId="6e7638e249dbe376" providerId="LiveId" clId="{79D79ABA-2025-489D-9B11-9E8CDE9BD6F7}" dt="2022-04-21T15:02:38.679" v="937" actId="20577"/>
        <pc:sldMkLst>
          <pc:docMk/>
          <pc:sldMk cId="3433636656" sldId="282"/>
        </pc:sldMkLst>
        <pc:spChg chg="mod">
          <ac:chgData name="pedro correia" userId="6e7638e249dbe376" providerId="LiveId" clId="{79D79ABA-2025-489D-9B11-9E8CDE9BD6F7}" dt="2022-04-21T15:02:38.679" v="937" actId="20577"/>
          <ac:spMkLst>
            <pc:docMk/>
            <pc:sldMk cId="3433636656" sldId="282"/>
            <ac:spMk id="17" creationId="{B94BB08E-4F7C-4FD4-BCD3-FC770233497C}"/>
          </ac:spMkLst>
        </pc:spChg>
      </pc:sldChg>
      <pc:sldChg chg="modSp mod">
        <pc:chgData name="pedro correia" userId="6e7638e249dbe376" providerId="LiveId" clId="{79D79ABA-2025-489D-9B11-9E8CDE9BD6F7}" dt="2022-04-21T16:04:41.195" v="1022" actId="12"/>
        <pc:sldMkLst>
          <pc:docMk/>
          <pc:sldMk cId="1926397343" sldId="288"/>
        </pc:sldMkLst>
        <pc:spChg chg="mod">
          <ac:chgData name="pedro correia" userId="6e7638e249dbe376" providerId="LiveId" clId="{79D79ABA-2025-489D-9B11-9E8CDE9BD6F7}" dt="2022-04-21T15:04:14.641" v="962" actId="20577"/>
          <ac:spMkLst>
            <pc:docMk/>
            <pc:sldMk cId="1926397343" sldId="288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05:14.090" v="969" actId="14100"/>
          <ac:spMkLst>
            <pc:docMk/>
            <pc:sldMk cId="1926397343" sldId="288"/>
            <ac:spMk id="61" creationId="{2B2DF6D4-4F08-4546-8DA1-AE62D9E9A08F}"/>
          </ac:spMkLst>
        </pc:spChg>
        <pc:spChg chg="mod">
          <ac:chgData name="pedro correia" userId="6e7638e249dbe376" providerId="LiveId" clId="{79D79ABA-2025-489D-9B11-9E8CDE9BD6F7}" dt="2022-04-21T16:04:41.195" v="1022" actId="12"/>
          <ac:spMkLst>
            <pc:docMk/>
            <pc:sldMk cId="1926397343" sldId="288"/>
            <ac:spMk id="62" creationId="{381812E5-A36B-4CA6-BE53-A2BCD09C6B93}"/>
          </ac:spMkLst>
        </pc:spChg>
        <pc:spChg chg="mod">
          <ac:chgData name="pedro correia" userId="6e7638e249dbe376" providerId="LiveId" clId="{79D79ABA-2025-489D-9B11-9E8CDE9BD6F7}" dt="2022-04-21T15:06:30.450" v="986" actId="1076"/>
          <ac:spMkLst>
            <pc:docMk/>
            <pc:sldMk cId="1926397343" sldId="288"/>
            <ac:spMk id="63" creationId="{12F106B7-3AA3-4801-BA41-6D6C3CF4D57C}"/>
          </ac:spMkLst>
        </pc:spChg>
      </pc:sldChg>
      <pc:sldChg chg="addSp delSp modSp mod">
        <pc:chgData name="pedro correia" userId="6e7638e249dbe376" providerId="LiveId" clId="{79D79ABA-2025-489D-9B11-9E8CDE9BD6F7}" dt="2022-04-21T15:08:31.567" v="1011" actId="20577"/>
        <pc:sldMkLst>
          <pc:docMk/>
          <pc:sldMk cId="2798131832" sldId="315"/>
        </pc:sldMkLst>
        <pc:spChg chg="del mod">
          <ac:chgData name="pedro correia" userId="6e7638e249dbe376" providerId="LiveId" clId="{79D79ABA-2025-489D-9B11-9E8CDE9BD6F7}" dt="2022-04-21T15:07:59.231" v="1004" actId="478"/>
          <ac:spMkLst>
            <pc:docMk/>
            <pc:sldMk cId="2798131832" sldId="315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5:08:31.567" v="1011" actId="20577"/>
          <ac:spMkLst>
            <pc:docMk/>
            <pc:sldMk cId="2798131832" sldId="315"/>
            <ac:spMk id="12" creationId="{12DD7559-231B-47C7-9DDD-98F7845EBCB2}"/>
          </ac:spMkLst>
        </pc:spChg>
      </pc:sldChg>
      <pc:sldChg chg="modSp mod">
        <pc:chgData name="pedro correia" userId="6e7638e249dbe376" providerId="LiveId" clId="{79D79ABA-2025-489D-9B11-9E8CDE9BD6F7}" dt="2022-04-21T15:18:30.184" v="1021" actId="1076"/>
        <pc:sldMkLst>
          <pc:docMk/>
          <pc:sldMk cId="1071558103" sldId="316"/>
        </pc:sldMkLst>
        <pc:spChg chg="mod">
          <ac:chgData name="pedro correia" userId="6e7638e249dbe376" providerId="LiveId" clId="{79D79ABA-2025-489D-9B11-9E8CDE9BD6F7}" dt="2022-04-21T13:56:02.884" v="165" actId="20577"/>
          <ac:spMkLst>
            <pc:docMk/>
            <pc:sldMk cId="1071558103" sldId="316"/>
            <ac:spMk id="31" creationId="{60723FE6-E339-4A95-8DD9-85C0797FE927}"/>
          </ac:spMkLst>
        </pc:spChg>
        <pc:spChg chg="mod">
          <ac:chgData name="pedro correia" userId="6e7638e249dbe376" providerId="LiveId" clId="{79D79ABA-2025-489D-9B11-9E8CDE9BD6F7}" dt="2022-04-21T15:18:30.184" v="1021" actId="1076"/>
          <ac:spMkLst>
            <pc:docMk/>
            <pc:sldMk cId="1071558103" sldId="316"/>
            <ac:spMk id="33" creationId="{B9FDBACB-3845-432C-9978-AEBE9946502B}"/>
          </ac:spMkLst>
        </pc:spChg>
        <pc:spChg chg="mod">
          <ac:chgData name="pedro correia" userId="6e7638e249dbe376" providerId="LiveId" clId="{79D79ABA-2025-489D-9B11-9E8CDE9BD6F7}" dt="2022-04-21T15:18:08.121" v="1012" actId="20577"/>
          <ac:spMkLst>
            <pc:docMk/>
            <pc:sldMk cId="1071558103" sldId="316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18:19.559" v="1017" actId="20577"/>
          <ac:spMkLst>
            <pc:docMk/>
            <pc:sldMk cId="1071558103" sldId="316"/>
            <ac:spMk id="57" creationId="{A18C6C26-09BB-429C-9266-2A58424C14DC}"/>
          </ac:spMkLst>
        </pc:spChg>
        <pc:spChg chg="mod">
          <ac:chgData name="pedro correia" userId="6e7638e249dbe376" providerId="LiveId" clId="{79D79ABA-2025-489D-9B11-9E8CDE9BD6F7}" dt="2022-04-21T15:18:12.112" v="1013" actId="20577"/>
          <ac:spMkLst>
            <pc:docMk/>
            <pc:sldMk cId="1071558103" sldId="316"/>
            <ac:spMk id="60" creationId="{B4B76F7D-9A59-47D2-A06C-95F6C4507376}"/>
          </ac:spMkLst>
        </pc:spChg>
      </pc:sldChg>
      <pc:sldChg chg="addSp modSp mod">
        <pc:chgData name="pedro correia" userId="6e7638e249dbe376" providerId="LiveId" clId="{79D79ABA-2025-489D-9B11-9E8CDE9BD6F7}" dt="2022-04-21T14:17:52.718" v="425" actId="20577"/>
        <pc:sldMkLst>
          <pc:docMk/>
          <pc:sldMk cId="455806602" sldId="317"/>
        </pc:sldMkLst>
        <pc:spChg chg="mod">
          <ac:chgData name="pedro correia" userId="6e7638e249dbe376" providerId="LiveId" clId="{79D79ABA-2025-489D-9B11-9E8CDE9BD6F7}" dt="2022-04-21T13:57:12.166" v="167" actId="1076"/>
          <ac:spMkLst>
            <pc:docMk/>
            <pc:sldMk cId="455806602" sldId="317"/>
            <ac:spMk id="2" creationId="{19B6C35E-DCE0-46C9-ACD0-D0D0F2CFDDB4}"/>
          </ac:spMkLst>
        </pc:spChg>
        <pc:spChg chg="mod">
          <ac:chgData name="pedro correia" userId="6e7638e249dbe376" providerId="LiveId" clId="{79D79ABA-2025-489D-9B11-9E8CDE9BD6F7}" dt="2022-04-21T13:57:58.368" v="231" actId="20577"/>
          <ac:spMkLst>
            <pc:docMk/>
            <pc:sldMk cId="455806602" sldId="317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4:17:52.718" v="425" actId="20577"/>
          <ac:spMkLst>
            <pc:docMk/>
            <pc:sldMk cId="455806602" sldId="317"/>
            <ac:spMk id="16" creationId="{E27544F1-D6F2-4696-BD71-99D25BDFFD87}"/>
          </ac:spMkLst>
        </pc:spChg>
        <pc:grpChg chg="mod">
          <ac:chgData name="pedro correia" userId="6e7638e249dbe376" providerId="LiveId" clId="{79D79ABA-2025-489D-9B11-9E8CDE9BD6F7}" dt="2022-04-21T13:57:09.721" v="166" actId="1076"/>
          <ac:grpSpMkLst>
            <pc:docMk/>
            <pc:sldMk cId="455806602" sldId="317"/>
            <ac:grpSpMk id="14" creationId="{058485E3-6C87-D94C-9818-B3CA7EDF6C7C}"/>
          </ac:grpSpMkLst>
        </pc:grpChg>
      </pc:sldChg>
      <pc:sldChg chg="addSp delSp modSp mod">
        <pc:chgData name="pedro correia" userId="6e7638e249dbe376" providerId="LiveId" clId="{79D79ABA-2025-489D-9B11-9E8CDE9BD6F7}" dt="2022-04-21T14:18:00.204" v="426"/>
        <pc:sldMkLst>
          <pc:docMk/>
          <pc:sldMk cId="3555462061" sldId="319"/>
        </pc:sldMkLst>
        <pc:spChg chg="del mod">
          <ac:chgData name="pedro correia" userId="6e7638e249dbe376" providerId="LiveId" clId="{79D79ABA-2025-489D-9B11-9E8CDE9BD6F7}" dt="2022-04-21T14:16:44.919" v="369" actId="478"/>
          <ac:spMkLst>
            <pc:docMk/>
            <pc:sldMk cId="3555462061" sldId="319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17:25.432" v="423" actId="20577"/>
          <ac:spMkLst>
            <pc:docMk/>
            <pc:sldMk cId="3555462061" sldId="319"/>
            <ac:spMk id="15" creationId="{64FD9D90-E0A7-4CB1-B78B-66DECC94DD4E}"/>
          </ac:spMkLst>
        </pc:spChg>
        <pc:spChg chg="add mod">
          <ac:chgData name="pedro correia" userId="6e7638e249dbe376" providerId="LiveId" clId="{79D79ABA-2025-489D-9B11-9E8CDE9BD6F7}" dt="2022-04-21T14:18:00.204" v="426"/>
          <ac:spMkLst>
            <pc:docMk/>
            <pc:sldMk cId="3555462061" sldId="319"/>
            <ac:spMk id="16" creationId="{3F6337DB-E323-445F-8C22-C28442637F45}"/>
          </ac:spMkLst>
        </pc:spChg>
      </pc:sldChg>
      <pc:sldChg chg="modSp mod">
        <pc:chgData name="pedro correia" userId="6e7638e249dbe376" providerId="LiveId" clId="{79D79ABA-2025-489D-9B11-9E8CDE9BD6F7}" dt="2022-04-21T14:41:29.920" v="718" actId="20577"/>
        <pc:sldMkLst>
          <pc:docMk/>
          <pc:sldMk cId="166520164" sldId="320"/>
        </pc:sldMkLst>
        <pc:spChg chg="mod">
          <ac:chgData name="pedro correia" userId="6e7638e249dbe376" providerId="LiveId" clId="{79D79ABA-2025-489D-9B11-9E8CDE9BD6F7}" dt="2022-04-21T14:41:29.920" v="718" actId="20577"/>
          <ac:spMkLst>
            <pc:docMk/>
            <pc:sldMk cId="166520164" sldId="320"/>
            <ac:spMk id="25" creationId="{02D19CE6-6CB2-4487-B45A-691CB283DE2D}"/>
          </ac:spMkLst>
        </pc:spChg>
        <pc:spChg chg="mod">
          <ac:chgData name="pedro correia" userId="6e7638e249dbe376" providerId="LiveId" clId="{79D79ABA-2025-489D-9B11-9E8CDE9BD6F7}" dt="2022-04-21T14:39:37.631" v="692" actId="20577"/>
          <ac:spMkLst>
            <pc:docMk/>
            <pc:sldMk cId="166520164" sldId="320"/>
            <ac:spMk id="28" creationId="{B7F066F8-7B94-4529-85FC-2E818322DE03}"/>
          </ac:spMkLst>
        </pc:spChg>
        <pc:spChg chg="mod">
          <ac:chgData name="pedro correia" userId="6e7638e249dbe376" providerId="LiveId" clId="{79D79ABA-2025-489D-9B11-9E8CDE9BD6F7}" dt="2022-04-21T14:41:05.058" v="717" actId="20577"/>
          <ac:spMkLst>
            <pc:docMk/>
            <pc:sldMk cId="166520164" sldId="320"/>
            <ac:spMk id="44" creationId="{DE7DA317-F1F7-4E71-8C0C-23319F381954}"/>
          </ac:spMkLst>
        </pc:spChg>
        <pc:spChg chg="mod">
          <ac:chgData name="pedro correia" userId="6e7638e249dbe376" providerId="LiveId" clId="{79D79ABA-2025-489D-9B11-9E8CDE9BD6F7}" dt="2022-04-21T14:40:53.224" v="715" actId="1076"/>
          <ac:spMkLst>
            <pc:docMk/>
            <pc:sldMk cId="166520164" sldId="320"/>
            <ac:spMk id="45" creationId="{1916A7DE-7D65-4C0A-8BBA-C83DD70DBA27}"/>
          </ac:spMkLst>
        </pc:spChg>
      </pc:sldChg>
      <pc:sldChg chg="addSp delSp modSp mod">
        <pc:chgData name="pedro correia" userId="6e7638e249dbe376" providerId="LiveId" clId="{79D79ABA-2025-489D-9B11-9E8CDE9BD6F7}" dt="2022-04-21T14:50:25.327" v="831" actId="1076"/>
        <pc:sldMkLst>
          <pc:docMk/>
          <pc:sldMk cId="3861737506" sldId="321"/>
        </pc:sldMkLst>
        <pc:spChg chg="add mod">
          <ac:chgData name="pedro correia" userId="6e7638e249dbe376" providerId="LiveId" clId="{79D79ABA-2025-489D-9B11-9E8CDE9BD6F7}" dt="2022-04-21T14:48:07.595" v="752" actId="1076"/>
          <ac:spMkLst>
            <pc:docMk/>
            <pc:sldMk cId="3861737506" sldId="321"/>
            <ac:spMk id="15" creationId="{E7D19B68-B909-456F-A941-2F88B8C441A9}"/>
          </ac:spMkLst>
        </pc:spChg>
        <pc:picChg chg="add del mod">
          <ac:chgData name="pedro correia" userId="6e7638e249dbe376" providerId="LiveId" clId="{79D79ABA-2025-489D-9B11-9E8CDE9BD6F7}" dt="2022-04-21T14:48:21.694" v="754" actId="478"/>
          <ac:picMkLst>
            <pc:docMk/>
            <pc:sldMk cId="3861737506" sldId="321"/>
            <ac:picMk id="7" creationId="{8C36699A-7B1D-47F6-894A-E76E39367ACA}"/>
          </ac:picMkLst>
        </pc:picChg>
        <pc:picChg chg="add del mod">
          <ac:chgData name="pedro correia" userId="6e7638e249dbe376" providerId="LiveId" clId="{79D79ABA-2025-489D-9B11-9E8CDE9BD6F7}" dt="2022-04-21T14:50:22.646" v="829" actId="478"/>
          <ac:picMkLst>
            <pc:docMk/>
            <pc:sldMk cId="3861737506" sldId="321"/>
            <ac:picMk id="10" creationId="{04472FF0-AE25-4DDB-9B48-BAE76C722C1E}"/>
          </ac:picMkLst>
        </pc:picChg>
        <pc:picChg chg="add mod">
          <ac:chgData name="pedro correia" userId="6e7638e249dbe376" providerId="LiveId" clId="{79D79ABA-2025-489D-9B11-9E8CDE9BD6F7}" dt="2022-04-21T14:50:25.327" v="831" actId="1076"/>
          <ac:picMkLst>
            <pc:docMk/>
            <pc:sldMk cId="3861737506" sldId="321"/>
            <ac:picMk id="12" creationId="{FA4C790E-1F80-4BDE-B1AF-991A7273E817}"/>
          </ac:picMkLst>
        </pc:picChg>
        <pc:picChg chg="del">
          <ac:chgData name="pedro correia" userId="6e7638e249dbe376" providerId="LiveId" clId="{79D79ABA-2025-489D-9B11-9E8CDE9BD6F7}" dt="2022-04-21T14:47:41.072" v="746" actId="478"/>
          <ac:picMkLst>
            <pc:docMk/>
            <pc:sldMk cId="3861737506" sldId="321"/>
            <ac:picMk id="22" creationId="{88BBEFEC-48BC-4981-B325-6D81215A382E}"/>
          </ac:picMkLst>
        </pc:picChg>
      </pc:sldChg>
      <pc:sldChg chg="addSp delSp modSp mod">
        <pc:chgData name="pedro correia" userId="6e7638e249dbe376" providerId="LiveId" clId="{79D79ABA-2025-489D-9B11-9E8CDE9BD6F7}" dt="2022-04-21T14:50:56.768" v="896" actId="20577"/>
        <pc:sldMkLst>
          <pc:docMk/>
          <pc:sldMk cId="2851726111" sldId="322"/>
        </pc:sldMkLst>
        <pc:spChg chg="del mod">
          <ac:chgData name="pedro correia" userId="6e7638e249dbe376" providerId="LiveId" clId="{79D79ABA-2025-489D-9B11-9E8CDE9BD6F7}" dt="2022-04-21T14:48:42.715" v="766"/>
          <ac:spMkLst>
            <pc:docMk/>
            <pc:sldMk cId="2851726111" sldId="322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49:31.999" v="828" actId="20577"/>
          <ac:spMkLst>
            <pc:docMk/>
            <pc:sldMk cId="2851726111" sldId="322"/>
            <ac:spMk id="15" creationId="{1A9DBC77-4A16-4544-B796-F478B632D38B}"/>
          </ac:spMkLst>
        </pc:spChg>
        <pc:spChg chg="add del mod">
          <ac:chgData name="pedro correia" userId="6e7638e249dbe376" providerId="LiveId" clId="{79D79ABA-2025-489D-9B11-9E8CDE9BD6F7}" dt="2022-04-21T14:48:54.778" v="775"/>
          <ac:spMkLst>
            <pc:docMk/>
            <pc:sldMk cId="2851726111" sldId="322"/>
            <ac:spMk id="19" creationId="{23B2DCDB-A296-4922-91CD-260D069ECF72}"/>
          </ac:spMkLst>
        </pc:spChg>
        <pc:spChg chg="add mod">
          <ac:chgData name="pedro correia" userId="6e7638e249dbe376" providerId="LiveId" clId="{79D79ABA-2025-489D-9B11-9E8CDE9BD6F7}" dt="2022-04-21T14:50:56.768" v="896" actId="20577"/>
          <ac:spMkLst>
            <pc:docMk/>
            <pc:sldMk cId="2851726111" sldId="322"/>
            <ac:spMk id="20" creationId="{E8A6176F-E6E7-4B66-B427-E0678DB142C3}"/>
          </ac:spMkLst>
        </pc:spChg>
        <pc:picChg chg="add mod">
          <ac:chgData name="pedro correia" userId="6e7638e249dbe376" providerId="LiveId" clId="{79D79ABA-2025-489D-9B11-9E8CDE9BD6F7}" dt="2022-04-21T14:50:27.912" v="832" actId="1076"/>
          <ac:picMkLst>
            <pc:docMk/>
            <pc:sldMk cId="2851726111" sldId="322"/>
            <ac:picMk id="16" creationId="{6FFCEEAF-A001-4E12-98A0-98160D28B883}"/>
          </ac:picMkLst>
        </pc:picChg>
        <pc:picChg chg="del">
          <ac:chgData name="pedro correia" userId="6e7638e249dbe376" providerId="LiveId" clId="{79D79ABA-2025-489D-9B11-9E8CDE9BD6F7}" dt="2022-04-21T14:48:34.751" v="756" actId="478"/>
          <ac:picMkLst>
            <pc:docMk/>
            <pc:sldMk cId="2851726111" sldId="322"/>
            <ac:picMk id="22" creationId="{88BBEFEC-48BC-4981-B325-6D81215A382E}"/>
          </ac:picMkLst>
        </pc:picChg>
      </pc:sldChg>
      <pc:sldChg chg="delSp modSp mod">
        <pc:chgData name="pedro correia" userId="6e7638e249dbe376" providerId="LiveId" clId="{79D79ABA-2025-489D-9B11-9E8CDE9BD6F7}" dt="2022-04-21T17:00:04.728" v="1298" actId="20577"/>
        <pc:sldMkLst>
          <pc:docMk/>
          <pc:sldMk cId="1019297468" sldId="323"/>
        </pc:sldMkLst>
        <pc:spChg chg="mod">
          <ac:chgData name="pedro correia" userId="6e7638e249dbe376" providerId="LiveId" clId="{79D79ABA-2025-489D-9B11-9E8CDE9BD6F7}" dt="2022-04-21T15:03:06.887" v="958" actId="1076"/>
          <ac:spMkLst>
            <pc:docMk/>
            <pc:sldMk cId="1019297468" sldId="323"/>
            <ac:spMk id="17" creationId="{8DD11AE1-18DD-460E-AF5B-B415A74AEF68}"/>
          </ac:spMkLst>
        </pc:spChg>
        <pc:spChg chg="mod">
          <ac:chgData name="pedro correia" userId="6e7638e249dbe376" providerId="LiveId" clId="{79D79ABA-2025-489D-9B11-9E8CDE9BD6F7}" dt="2022-04-21T16:05:37.732" v="1037" actId="20577"/>
          <ac:spMkLst>
            <pc:docMk/>
            <pc:sldMk cId="1019297468" sldId="323"/>
            <ac:spMk id="32" creationId="{6FAF48DD-DF5F-4795-8E4D-8BC3CAB9D56E}"/>
          </ac:spMkLst>
        </pc:spChg>
        <pc:spChg chg="mod">
          <ac:chgData name="pedro correia" userId="6e7638e249dbe376" providerId="LiveId" clId="{79D79ABA-2025-489D-9B11-9E8CDE9BD6F7}" dt="2022-04-21T15:03:05.198" v="957" actId="1076"/>
          <ac:spMkLst>
            <pc:docMk/>
            <pc:sldMk cId="1019297468" sldId="323"/>
            <ac:spMk id="33" creationId="{C8D25C2A-5476-4990-9A5B-40EB9EA400D1}"/>
          </ac:spMkLst>
        </pc:spChg>
        <pc:spChg chg="mod">
          <ac:chgData name="pedro correia" userId="6e7638e249dbe376" providerId="LiveId" clId="{79D79ABA-2025-489D-9B11-9E8CDE9BD6F7}" dt="2022-04-21T15:03:13.515" v="959" actId="1076"/>
          <ac:spMkLst>
            <pc:docMk/>
            <pc:sldMk cId="1019297468" sldId="323"/>
            <ac:spMk id="35" creationId="{CE59CFAF-C72C-44BE-9EB9-12EB6BF26762}"/>
          </ac:spMkLst>
        </pc:spChg>
        <pc:spChg chg="mod">
          <ac:chgData name="pedro correia" userId="6e7638e249dbe376" providerId="LiveId" clId="{79D79ABA-2025-489D-9B11-9E8CDE9BD6F7}" dt="2022-04-21T17:00:04.728" v="1298" actId="20577"/>
          <ac:spMkLst>
            <pc:docMk/>
            <pc:sldMk cId="1019297468" sldId="323"/>
            <ac:spMk id="46" creationId="{417524BD-727A-430F-9B0F-C1BC9716E8B4}"/>
          </ac:spMkLst>
        </pc:spChg>
        <pc:spChg chg="del">
          <ac:chgData name="pedro correia" userId="6e7638e249dbe376" providerId="LiveId" clId="{79D79ABA-2025-489D-9B11-9E8CDE9BD6F7}" dt="2022-04-21T16:59:44.954" v="1293" actId="478"/>
          <ac:spMkLst>
            <pc:docMk/>
            <pc:sldMk cId="1019297468" sldId="323"/>
            <ac:spMk id="47" creationId="{CC95464E-FD5C-4C39-9293-74BBDD241055}"/>
          </ac:spMkLst>
        </pc:spChg>
        <pc:spChg chg="del">
          <ac:chgData name="pedro correia" userId="6e7638e249dbe376" providerId="LiveId" clId="{79D79ABA-2025-489D-9B11-9E8CDE9BD6F7}" dt="2022-04-21T16:59:47.514" v="1295" actId="478"/>
          <ac:spMkLst>
            <pc:docMk/>
            <pc:sldMk cId="1019297468" sldId="323"/>
            <ac:spMk id="52" creationId="{2CF40435-CDE4-482B-A043-D8C8AA176599}"/>
          </ac:spMkLst>
        </pc:spChg>
        <pc:grpChg chg="del">
          <ac:chgData name="pedro correia" userId="6e7638e249dbe376" providerId="LiveId" clId="{79D79ABA-2025-489D-9B11-9E8CDE9BD6F7}" dt="2022-04-21T16:59:45.466" v="1294" actId="478"/>
          <ac:grpSpMkLst>
            <pc:docMk/>
            <pc:sldMk cId="1019297468" sldId="323"/>
            <ac:grpSpMk id="49" creationId="{0C1FD239-0DCB-4D6A-8948-20FBB43326C1}"/>
          </ac:grpSpMkLst>
        </pc:grpChg>
      </pc:sldChg>
      <pc:sldChg chg="addSp delSp modSp mod">
        <pc:chgData name="pedro correia" userId="6e7638e249dbe376" providerId="LiveId" clId="{79D79ABA-2025-489D-9B11-9E8CDE9BD6F7}" dt="2022-04-21T14:38:07.144" v="671" actId="20577"/>
        <pc:sldMkLst>
          <pc:docMk/>
          <pc:sldMk cId="3229730222" sldId="324"/>
        </pc:sldMkLst>
        <pc:spChg chg="mod">
          <ac:chgData name="pedro correia" userId="6e7638e249dbe376" providerId="LiveId" clId="{79D79ABA-2025-489D-9B11-9E8CDE9BD6F7}" dt="2022-04-21T14:22:30.931" v="441" actId="1076"/>
          <ac:spMkLst>
            <pc:docMk/>
            <pc:sldMk cId="3229730222" sldId="324"/>
            <ac:spMk id="6" creationId="{4CED93D7-E66F-4952-96EC-3D6C3EF559DD}"/>
          </ac:spMkLst>
        </pc:spChg>
        <pc:spChg chg="add del">
          <ac:chgData name="pedro correia" userId="6e7638e249dbe376" providerId="LiveId" clId="{79D79ABA-2025-489D-9B11-9E8CDE9BD6F7}" dt="2022-04-21T14:32:34.044" v="617"/>
          <ac:spMkLst>
            <pc:docMk/>
            <pc:sldMk cId="3229730222" sldId="324"/>
            <ac:spMk id="15" creationId="{14B9706E-22B7-4AFD-AD86-E8FC518D0ED9}"/>
          </ac:spMkLst>
        </pc:spChg>
        <pc:spChg chg="mod">
          <ac:chgData name="pedro correia" userId="6e7638e249dbe376" providerId="LiveId" clId="{79D79ABA-2025-489D-9B11-9E8CDE9BD6F7}" dt="2022-04-21T14:22:53.351" v="473" actId="20577"/>
          <ac:spMkLst>
            <pc:docMk/>
            <pc:sldMk cId="3229730222" sldId="324"/>
            <ac:spMk id="20" creationId="{23B8391C-C8C1-4266-9DF5-C54D2F1F3D21}"/>
          </ac:spMkLst>
        </pc:spChg>
        <pc:spChg chg="mod">
          <ac:chgData name="pedro correia" userId="6e7638e249dbe376" providerId="LiveId" clId="{79D79ABA-2025-489D-9B11-9E8CDE9BD6F7}" dt="2022-04-21T14:22:28.728" v="440" actId="1076"/>
          <ac:spMkLst>
            <pc:docMk/>
            <pc:sldMk cId="3229730222" sldId="324"/>
            <ac:spMk id="23" creationId="{C682C39B-6441-5D48-9367-3E6F7A49408B}"/>
          </ac:spMkLst>
        </pc:spChg>
        <pc:spChg chg="add mod">
          <ac:chgData name="pedro correia" userId="6e7638e249dbe376" providerId="LiveId" clId="{79D79ABA-2025-489D-9B11-9E8CDE9BD6F7}" dt="2022-04-21T14:23:28.759" v="482" actId="20577"/>
          <ac:spMkLst>
            <pc:docMk/>
            <pc:sldMk cId="3229730222" sldId="324"/>
            <ac:spMk id="28" creationId="{69FA1C51-DFD8-4FD9-901D-AC1D6D32AAF9}"/>
          </ac:spMkLst>
        </pc:spChg>
        <pc:spChg chg="mod">
          <ac:chgData name="pedro correia" userId="6e7638e249dbe376" providerId="LiveId" clId="{79D79ABA-2025-489D-9B11-9E8CDE9BD6F7}" dt="2022-04-21T14:26:40.777" v="542" actId="1076"/>
          <ac:spMkLst>
            <pc:docMk/>
            <pc:sldMk cId="3229730222" sldId="324"/>
            <ac:spMk id="30" creationId="{7E7A737B-3AEC-4BA0-880B-DC65AAC1D5DD}"/>
          </ac:spMkLst>
        </pc:spChg>
        <pc:spChg chg="add mod">
          <ac:chgData name="pedro correia" userId="6e7638e249dbe376" providerId="LiveId" clId="{79D79ABA-2025-489D-9B11-9E8CDE9BD6F7}" dt="2022-04-21T14:38:01.750" v="668" actId="20577"/>
          <ac:spMkLst>
            <pc:docMk/>
            <pc:sldMk cId="3229730222" sldId="324"/>
            <ac:spMk id="31" creationId="{896F5A35-3E63-4427-97A9-D3750BF58065}"/>
          </ac:spMkLst>
        </pc:spChg>
        <pc:spChg chg="mod">
          <ac:chgData name="pedro correia" userId="6e7638e249dbe376" providerId="LiveId" clId="{79D79ABA-2025-489D-9B11-9E8CDE9BD6F7}" dt="2022-04-21T14:22:26.375" v="439" actId="14100"/>
          <ac:spMkLst>
            <pc:docMk/>
            <pc:sldMk cId="3229730222" sldId="324"/>
            <ac:spMk id="33" creationId="{4F7F77C6-786B-441A-8EE1-162C305A128A}"/>
          </ac:spMkLst>
        </pc:spChg>
        <pc:spChg chg="mod">
          <ac:chgData name="pedro correia" userId="6e7638e249dbe376" providerId="LiveId" clId="{79D79ABA-2025-489D-9B11-9E8CDE9BD6F7}" dt="2022-04-21T14:30:16.961" v="603" actId="1076"/>
          <ac:spMkLst>
            <pc:docMk/>
            <pc:sldMk cId="3229730222" sldId="324"/>
            <ac:spMk id="37" creationId="{29806390-8CFD-4341-A04B-40859543578F}"/>
          </ac:spMkLst>
        </pc:spChg>
        <pc:spChg chg="mod">
          <ac:chgData name="pedro correia" userId="6e7638e249dbe376" providerId="LiveId" clId="{79D79ABA-2025-489D-9B11-9E8CDE9BD6F7}" dt="2022-04-21T14:37:59.608" v="667" actId="20577"/>
          <ac:spMkLst>
            <pc:docMk/>
            <pc:sldMk cId="3229730222" sldId="324"/>
            <ac:spMk id="38" creationId="{C5735E5D-E38B-4F06-9F78-E7DBA6D9CE17}"/>
          </ac:spMkLst>
        </pc:spChg>
        <pc:spChg chg="add mod">
          <ac:chgData name="pedro correia" userId="6e7638e249dbe376" providerId="LiveId" clId="{79D79ABA-2025-489D-9B11-9E8CDE9BD6F7}" dt="2022-04-21T14:38:03.754" v="669" actId="20577"/>
          <ac:spMkLst>
            <pc:docMk/>
            <pc:sldMk cId="3229730222" sldId="324"/>
            <ac:spMk id="39" creationId="{F11B58A5-2565-408C-BE79-BDD5BF66EA18}"/>
          </ac:spMkLst>
        </pc:spChg>
        <pc:spChg chg="add mod">
          <ac:chgData name="pedro correia" userId="6e7638e249dbe376" providerId="LiveId" clId="{79D79ABA-2025-489D-9B11-9E8CDE9BD6F7}" dt="2022-04-21T14:37:16.855" v="661" actId="20577"/>
          <ac:spMkLst>
            <pc:docMk/>
            <pc:sldMk cId="3229730222" sldId="324"/>
            <ac:spMk id="41" creationId="{F4283A05-4FA5-42CE-B7EF-AC00659F202F}"/>
          </ac:spMkLst>
        </pc:spChg>
        <pc:spChg chg="add mod">
          <ac:chgData name="pedro correia" userId="6e7638e249dbe376" providerId="LiveId" clId="{79D79ABA-2025-489D-9B11-9E8CDE9BD6F7}" dt="2022-04-21T14:38:07.144" v="671" actId="20577"/>
          <ac:spMkLst>
            <pc:docMk/>
            <pc:sldMk cId="3229730222" sldId="324"/>
            <ac:spMk id="47" creationId="{E22FE8F7-0BB4-4295-A278-7DF356008D44}"/>
          </ac:spMkLst>
        </pc:spChg>
        <pc:spChg chg="mod">
          <ac:chgData name="pedro correia" userId="6e7638e249dbe376" providerId="LiveId" clId="{79D79ABA-2025-489D-9B11-9E8CDE9BD6F7}" dt="2022-04-21T14:37:38.682" v="666"/>
          <ac:spMkLst>
            <pc:docMk/>
            <pc:sldMk cId="3229730222" sldId="324"/>
            <ac:spMk id="48" creationId="{77FCB7C1-6815-4DDB-8A92-E6ED29457DE6}"/>
          </ac:spMkLst>
        </pc:spChg>
        <pc:spChg chg="add mod">
          <ac:chgData name="pedro correia" userId="6e7638e249dbe376" providerId="LiveId" clId="{79D79ABA-2025-489D-9B11-9E8CDE9BD6F7}" dt="2022-04-21T14:37:23.036" v="662"/>
          <ac:spMkLst>
            <pc:docMk/>
            <pc:sldMk cId="3229730222" sldId="324"/>
            <ac:spMk id="49" creationId="{207925C1-2533-4547-9EEC-F25B62942965}"/>
          </ac:spMkLst>
        </pc:spChg>
        <pc:spChg chg="mod">
          <ac:chgData name="pedro correia" userId="6e7638e249dbe376" providerId="LiveId" clId="{79D79ABA-2025-489D-9B11-9E8CDE9BD6F7}" dt="2022-04-21T14:26:51.664" v="544" actId="1076"/>
          <ac:spMkLst>
            <pc:docMk/>
            <pc:sldMk cId="3229730222" sldId="324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37:27.419" v="663"/>
          <ac:spMkLst>
            <pc:docMk/>
            <pc:sldMk cId="3229730222" sldId="324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27:05.907" v="552" actId="1076"/>
          <ac:spMkLst>
            <pc:docMk/>
            <pc:sldMk cId="3229730222" sldId="324"/>
            <ac:spMk id="52" creationId="{F0AD6EDF-199A-4A22-8129-43F8FE4470ED}"/>
          </ac:spMkLst>
        </pc:spChg>
        <pc:picChg chg="add del mod">
          <ac:chgData name="pedro correia" userId="6e7638e249dbe376" providerId="LiveId" clId="{79D79ABA-2025-489D-9B11-9E8CDE9BD6F7}" dt="2022-04-21T14:22:16.709" v="435" actId="478"/>
          <ac:picMkLst>
            <pc:docMk/>
            <pc:sldMk cId="3229730222" sldId="324"/>
            <ac:picMk id="3" creationId="{9578606B-6E99-428F-BFE7-8731685EFFD2}"/>
          </ac:picMkLst>
        </pc:picChg>
        <pc:picChg chg="add mod">
          <ac:chgData name="pedro correia" userId="6e7638e249dbe376" providerId="LiveId" clId="{79D79ABA-2025-489D-9B11-9E8CDE9BD6F7}" dt="2022-04-21T14:22:23.857" v="438" actId="1076"/>
          <ac:picMkLst>
            <pc:docMk/>
            <pc:sldMk cId="3229730222" sldId="324"/>
            <ac:picMk id="5" creationId="{003205E3-BC93-4C75-9246-E0E633994DA7}"/>
          </ac:picMkLst>
        </pc:picChg>
        <pc:picChg chg="add mod">
          <ac:chgData name="pedro correia" userId="6e7638e249dbe376" providerId="LiveId" clId="{79D79ABA-2025-489D-9B11-9E8CDE9BD6F7}" dt="2022-04-21T14:23:20.579" v="476" actId="14100"/>
          <ac:picMkLst>
            <pc:docMk/>
            <pc:sldMk cId="3229730222" sldId="324"/>
            <ac:picMk id="8" creationId="{54541511-82F3-49E5-ADE9-9246082C010B}"/>
          </ac:picMkLst>
        </pc:picChg>
        <pc:picChg chg="add del">
          <ac:chgData name="pedro correia" userId="6e7638e249dbe376" providerId="LiveId" clId="{79D79ABA-2025-489D-9B11-9E8CDE9BD6F7}" dt="2022-04-21T14:30:02.863" v="584" actId="478"/>
          <ac:picMkLst>
            <pc:docMk/>
            <pc:sldMk cId="3229730222" sldId="324"/>
            <ac:picMk id="10" creationId="{80514D5C-B41D-49B5-B603-C82A16679FD9}"/>
          </ac:picMkLst>
        </pc:picChg>
        <pc:picChg chg="add mod">
          <ac:chgData name="pedro correia" userId="6e7638e249dbe376" providerId="LiveId" clId="{79D79ABA-2025-489D-9B11-9E8CDE9BD6F7}" dt="2022-04-21T14:30:50.944" v="611" actId="1076"/>
          <ac:picMkLst>
            <pc:docMk/>
            <pc:sldMk cId="3229730222" sldId="324"/>
            <ac:picMk id="12" creationId="{E41BC6AD-347B-42CB-BDCB-64A625E2C9A9}"/>
          </ac:picMkLst>
        </pc:picChg>
        <pc:picChg chg="add mod">
          <ac:chgData name="pedro correia" userId="6e7638e249dbe376" providerId="LiveId" clId="{79D79ABA-2025-489D-9B11-9E8CDE9BD6F7}" dt="2022-04-21T14:31:10.500" v="615" actId="1076"/>
          <ac:picMkLst>
            <pc:docMk/>
            <pc:sldMk cId="3229730222" sldId="324"/>
            <ac:picMk id="14" creationId="{E618CDE0-DB10-4E88-B131-EAFD6BF29D15}"/>
          </ac:picMkLst>
        </pc:picChg>
        <pc:picChg chg="del mod">
          <ac:chgData name="pedro correia" userId="6e7638e249dbe376" providerId="LiveId" clId="{79D79ABA-2025-489D-9B11-9E8CDE9BD6F7}" dt="2022-04-21T14:18:18.974" v="429" actId="478"/>
          <ac:picMkLst>
            <pc:docMk/>
            <pc:sldMk cId="3229730222" sldId="324"/>
            <ac:picMk id="29" creationId="{8043CC3D-E524-421D-9F6F-329793DB4B25}"/>
          </ac:picMkLst>
        </pc:picChg>
        <pc:picChg chg="del mod">
          <ac:chgData name="pedro correia" userId="6e7638e249dbe376" providerId="LiveId" clId="{79D79ABA-2025-489D-9B11-9E8CDE9BD6F7}" dt="2022-04-21T14:31:06.421" v="613" actId="478"/>
          <ac:picMkLst>
            <pc:docMk/>
            <pc:sldMk cId="3229730222" sldId="324"/>
            <ac:picMk id="35" creationId="{D9A6BC70-F584-4653-9B4D-8F5C86FDF130}"/>
          </ac:picMkLst>
        </pc:picChg>
        <pc:picChg chg="del">
          <ac:chgData name="pedro correia" userId="6e7638e249dbe376" providerId="LiveId" clId="{79D79ABA-2025-489D-9B11-9E8CDE9BD6F7}" dt="2022-04-21T14:18:22.567" v="430" actId="478"/>
          <ac:picMkLst>
            <pc:docMk/>
            <pc:sldMk cId="3229730222" sldId="324"/>
            <ac:picMk id="40" creationId="{961BD358-8E12-4372-9F24-3812E96D51B6}"/>
          </ac:picMkLst>
        </pc:picChg>
        <pc:picChg chg="del">
          <ac:chgData name="pedro correia" userId="6e7638e249dbe376" providerId="LiveId" clId="{79D79ABA-2025-489D-9B11-9E8CDE9BD6F7}" dt="2022-04-21T14:30:44.661" v="610" actId="478"/>
          <ac:picMkLst>
            <pc:docMk/>
            <pc:sldMk cId="3229730222" sldId="324"/>
            <ac:picMk id="42" creationId="{36307790-DA57-453D-BD00-B74D1DB54C59}"/>
          </ac:picMkLst>
        </pc:picChg>
      </pc:sldChg>
      <pc:sldChg chg="modSp mod">
        <pc:chgData name="pedro correia" userId="6e7638e249dbe376" providerId="LiveId" clId="{79D79ABA-2025-489D-9B11-9E8CDE9BD6F7}" dt="2022-04-21T14:53:39.440" v="917" actId="1076"/>
        <pc:sldMkLst>
          <pc:docMk/>
          <pc:sldMk cId="3602229262" sldId="325"/>
        </pc:sldMkLst>
        <pc:spChg chg="mod">
          <ac:chgData name="pedro correia" userId="6e7638e249dbe376" providerId="LiveId" clId="{79D79ABA-2025-489D-9B11-9E8CDE9BD6F7}" dt="2022-04-21T14:53:37.876" v="916" actId="1076"/>
          <ac:spMkLst>
            <pc:docMk/>
            <pc:sldMk cId="3602229262" sldId="325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51:04.898" v="897" actId="1076"/>
          <ac:spMkLst>
            <pc:docMk/>
            <pc:sldMk cId="3602229262" sldId="325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53:39.440" v="917" actId="1076"/>
          <ac:spMkLst>
            <pc:docMk/>
            <pc:sldMk cId="3602229262" sldId="325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51:18.840" v="902" actId="1076"/>
          <ac:spMkLst>
            <pc:docMk/>
            <pc:sldMk cId="3602229262" sldId="325"/>
            <ac:spMk id="52" creationId="{F0AD6EDF-199A-4A22-8129-43F8FE4470ED}"/>
          </ac:spMkLst>
        </pc:spChg>
        <pc:picChg chg="mod">
          <ac:chgData name="pedro correia" userId="6e7638e249dbe376" providerId="LiveId" clId="{79D79ABA-2025-489D-9B11-9E8CDE9BD6F7}" dt="2022-04-21T14:40:28.198" v="707" actId="1076"/>
          <ac:picMkLst>
            <pc:docMk/>
            <pc:sldMk cId="3602229262" sldId="325"/>
            <ac:picMk id="35" creationId="{D9A6BC70-F584-4653-9B4D-8F5C86FDF130}"/>
          </ac:picMkLst>
        </pc:picChg>
      </pc:sldChg>
      <pc:sldChg chg="new del">
        <pc:chgData name="pedro correia" userId="6e7638e249dbe376" providerId="LiveId" clId="{79D79ABA-2025-489D-9B11-9E8CDE9BD6F7}" dt="2022-04-21T16:16:20.425" v="1058" actId="47"/>
        <pc:sldMkLst>
          <pc:docMk/>
          <pc:sldMk cId="1513857586" sldId="326"/>
        </pc:sldMkLst>
      </pc:sldChg>
      <pc:sldChg chg="addSp delSp modSp new del mod ord">
        <pc:chgData name="pedro correia" userId="6e7638e249dbe376" providerId="LiveId" clId="{79D79ABA-2025-489D-9B11-9E8CDE9BD6F7}" dt="2022-04-21T16:22:31.583" v="1241" actId="47"/>
        <pc:sldMkLst>
          <pc:docMk/>
          <pc:sldMk cId="2529627696" sldId="327"/>
        </pc:sldMkLst>
        <pc:spChg chg="del">
          <ac:chgData name="pedro correia" userId="6e7638e249dbe376" providerId="LiveId" clId="{79D79ABA-2025-489D-9B11-9E8CDE9BD6F7}" dt="2022-04-21T16:16:12.010" v="1054" actId="478"/>
          <ac:spMkLst>
            <pc:docMk/>
            <pc:sldMk cId="2529627696" sldId="327"/>
            <ac:spMk id="2" creationId="{3BECC8D1-2851-4D73-8797-0D374592C1CA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4" creationId="{A82A1F9E-2E43-4FDD-83EF-7C327C8D2746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5" creationId="{6479CC3B-2B77-4E16-B4BF-D634549A8BF5}"/>
          </ac:spMkLst>
        </pc:spChg>
        <pc:spChg chg="add mod">
          <ac:chgData name="pedro correia" userId="6e7638e249dbe376" providerId="LiveId" clId="{79D79ABA-2025-489D-9B11-9E8CDE9BD6F7}" dt="2022-04-21T16:17:05.869" v="1101" actId="790"/>
          <ac:spMkLst>
            <pc:docMk/>
            <pc:sldMk cId="2529627696" sldId="327"/>
            <ac:spMk id="6" creationId="{67A0A8F8-988E-4139-9860-E40C3BCB899E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8" creationId="{CD981DA9-AF29-4A12-9C20-EC388773797A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9" creationId="{12E00F6C-E03A-4CEE-9B65-D6B42D50B013}"/>
          </ac:spMkLst>
        </pc:spChg>
        <pc:spChg chg="add mod">
          <ac:chgData name="pedro correia" userId="6e7638e249dbe376" providerId="LiveId" clId="{79D79ABA-2025-489D-9B11-9E8CDE9BD6F7}" dt="2022-04-21T16:18:49.321" v="1125" actId="20577"/>
          <ac:spMkLst>
            <pc:docMk/>
            <pc:sldMk cId="2529627696" sldId="327"/>
            <ac:spMk id="10" creationId="{388E0EF5-7ED0-48FB-83AC-1943322D74F2}"/>
          </ac:spMkLst>
        </pc:spChg>
        <pc:grpChg chg="add mod">
          <ac:chgData name="pedro correia" userId="6e7638e249dbe376" providerId="LiveId" clId="{79D79ABA-2025-489D-9B11-9E8CDE9BD6F7}" dt="2022-04-21T16:16:15.581" v="1055"/>
          <ac:grpSpMkLst>
            <pc:docMk/>
            <pc:sldMk cId="2529627696" sldId="327"/>
            <ac:grpSpMk id="3" creationId="{CDF235CA-7B9B-46D7-AA2A-62B0037CB121}"/>
          </ac:grpSpMkLst>
        </pc:grpChg>
        <pc:grpChg chg="add mod">
          <ac:chgData name="pedro correia" userId="6e7638e249dbe376" providerId="LiveId" clId="{79D79ABA-2025-489D-9B11-9E8CDE9BD6F7}" dt="2022-04-21T16:17:11.700" v="1102"/>
          <ac:grpSpMkLst>
            <pc:docMk/>
            <pc:sldMk cId="2529627696" sldId="327"/>
            <ac:grpSpMk id="7" creationId="{D1C885F9-57FA-4345-AC12-322567676BB4}"/>
          </ac:grpSpMkLst>
        </pc:grpChg>
      </pc:sldChg>
      <pc:sldChg chg="addSp delSp modSp new mod">
        <pc:chgData name="pedro correia" userId="6e7638e249dbe376" providerId="LiveId" clId="{79D79ABA-2025-489D-9B11-9E8CDE9BD6F7}" dt="2022-04-21T16:22:07.944" v="1240" actId="20577"/>
        <pc:sldMkLst>
          <pc:docMk/>
          <pc:sldMk cId="2721650165" sldId="328"/>
        </pc:sldMkLst>
        <pc:spChg chg="del">
          <ac:chgData name="pedro correia" userId="6e7638e249dbe376" providerId="LiveId" clId="{79D79ABA-2025-489D-9B11-9E8CDE9BD6F7}" dt="2022-04-21T16:20:06.932" v="1127"/>
          <ac:spMkLst>
            <pc:docMk/>
            <pc:sldMk cId="2721650165" sldId="328"/>
            <ac:spMk id="2" creationId="{A8884D47-4C52-44E5-8994-C680B514CE38}"/>
          </ac:spMkLst>
        </pc:spChg>
        <pc:spChg chg="add mod">
          <ac:chgData name="pedro correia" userId="6e7638e249dbe376" providerId="LiveId" clId="{79D79ABA-2025-489D-9B11-9E8CDE9BD6F7}" dt="2022-04-21T16:20:18.397" v="1128"/>
          <ac:spMkLst>
            <pc:docMk/>
            <pc:sldMk cId="2721650165" sldId="328"/>
            <ac:spMk id="4" creationId="{93E6AFE9-CEB9-431B-ADB0-FAD2B1C7F247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6" creationId="{A3036F92-2A57-416B-968F-C5991CE62395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7" creationId="{23EE55B7-2B53-4CA8-BCEC-29A848537969}"/>
          </ac:spMkLst>
        </pc:spChg>
        <pc:spChg chg="add mod">
          <ac:chgData name="pedro correia" userId="6e7638e249dbe376" providerId="LiveId" clId="{79D79ABA-2025-489D-9B11-9E8CDE9BD6F7}" dt="2022-04-21T16:20:51.967" v="1157" actId="207"/>
          <ac:spMkLst>
            <pc:docMk/>
            <pc:sldMk cId="2721650165" sldId="328"/>
            <ac:spMk id="8" creationId="{B4982C7B-FCB7-4CFE-A04F-80FC3DB2BB60}"/>
          </ac:spMkLst>
        </pc:spChg>
        <pc:spChg chg="add mod">
          <ac:chgData name="pedro correia" userId="6e7638e249dbe376" providerId="LiveId" clId="{79D79ABA-2025-489D-9B11-9E8CDE9BD6F7}" dt="2022-04-21T16:22:07.944" v="1240" actId="20577"/>
          <ac:spMkLst>
            <pc:docMk/>
            <pc:sldMk cId="2721650165" sldId="328"/>
            <ac:spMk id="9" creationId="{B91BB147-F108-4C94-B680-8D05BBB6BDC5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1" creationId="{5D4AB818-AAAB-4AA4-936F-B4036973681D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2" creationId="{DFF2ADAE-1704-41E2-92C2-BFABACFA379B}"/>
          </ac:spMkLst>
        </pc:spChg>
        <pc:grpChg chg="add mod">
          <ac:chgData name="pedro correia" userId="6e7638e249dbe376" providerId="LiveId" clId="{79D79ABA-2025-489D-9B11-9E8CDE9BD6F7}" dt="2022-04-21T16:20:21.516" v="1129"/>
          <ac:grpSpMkLst>
            <pc:docMk/>
            <pc:sldMk cId="2721650165" sldId="328"/>
            <ac:grpSpMk id="5" creationId="{032E3FD4-07E3-4928-A35C-F3F0724C0602}"/>
          </ac:grpSpMkLst>
        </pc:grpChg>
        <pc:grpChg chg="add mod">
          <ac:chgData name="pedro correia" userId="6e7638e249dbe376" providerId="LiveId" clId="{79D79ABA-2025-489D-9B11-9E8CDE9BD6F7}" dt="2022-04-21T16:21:08.239" v="1162" actId="1076"/>
          <ac:grpSpMkLst>
            <pc:docMk/>
            <pc:sldMk cId="2721650165" sldId="328"/>
            <ac:grpSpMk id="10" creationId="{F3A07CFF-CDE2-4C88-AF70-4109485FF860}"/>
          </ac:grpSpMkLst>
        </pc:grpChg>
        <pc:picChg chg="add mod">
          <ac:chgData name="pedro correia" userId="6e7638e249dbe376" providerId="LiveId" clId="{79D79ABA-2025-489D-9B11-9E8CDE9BD6F7}" dt="2022-04-21T16:20:06.932" v="1127"/>
          <ac:picMkLst>
            <pc:docMk/>
            <pc:sldMk cId="2721650165" sldId="328"/>
            <ac:picMk id="3" creationId="{7D2A0E74-5567-4CDD-A3DE-7452FDA747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4148759" y="0"/>
            <a:ext cx="8043241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97668" y="102534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4177236" y="2838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241479" y="393048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56866" y="4679063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483725" y="23714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15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Lucro:226924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Eficiência=77.78%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51446" y="2074347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413773"/>
            <a:ext cx="31379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370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Lucro:204967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Eficiência=82.22%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20118" y="220265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05E3-BC93-4C75-9246-E0E63399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36" y="586795"/>
            <a:ext cx="80391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41511-82F3-49E5-ADE9-924608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36" y="1548337"/>
            <a:ext cx="7995511" cy="704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FA1C51-DFD8-4FD9-901D-AC1D6D32AAF9}"/>
              </a:ext>
            </a:extLst>
          </p:cNvPr>
          <p:cNvSpPr txBox="1"/>
          <p:nvPr/>
        </p:nvSpPr>
        <p:spPr>
          <a:xfrm>
            <a:off x="4148759" y="1209601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96F5A35-3E63-4427-97A9-D3750BF58065}"/>
              </a:ext>
            </a:extLst>
          </p:cNvPr>
          <p:cNvSpPr txBox="1"/>
          <p:nvPr/>
        </p:nvSpPr>
        <p:spPr>
          <a:xfrm>
            <a:off x="6356865" y="5680497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BC6AD-347B-42CB-BDCB-64A625E2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3" y="5996930"/>
            <a:ext cx="5600700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18CDE0-DB10-4E88-B131-EAFD6BF2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14" y="4943434"/>
            <a:ext cx="5581650" cy="64770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F11B58A5-2565-408C-BE79-BDD5BF66EA18}"/>
              </a:ext>
            </a:extLst>
          </p:cNvPr>
          <p:cNvSpPr txBox="1"/>
          <p:nvPr/>
        </p:nvSpPr>
        <p:spPr>
          <a:xfrm rot="16200000">
            <a:off x="343574" y="3769961"/>
            <a:ext cx="117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1" name="CaixaDeTexto 47">
            <a:extLst>
              <a:ext uri="{FF2B5EF4-FFF2-40B4-BE49-F238E27FC236}">
                <a16:creationId xmlns:a16="http://schemas.microsoft.com/office/drawing/2014/main" id="{F4283A05-4FA5-42CE-B7EF-AC00659F202F}"/>
              </a:ext>
            </a:extLst>
          </p:cNvPr>
          <p:cNvSpPr txBox="1"/>
          <p:nvPr/>
        </p:nvSpPr>
        <p:spPr>
          <a:xfrm>
            <a:off x="1204664" y="35048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341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Lucro:222942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Eficiência=75.78%</a:t>
            </a: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E22FE8F7-0BB4-4295-A278-7DF356008D44}"/>
              </a:ext>
            </a:extLst>
          </p:cNvPr>
          <p:cNvSpPr txBox="1"/>
          <p:nvPr/>
        </p:nvSpPr>
        <p:spPr>
          <a:xfrm rot="16200000">
            <a:off x="3487240" y="327027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sp>
        <p:nvSpPr>
          <p:cNvPr id="49" name="CaixaDeTexto 47">
            <a:extLst>
              <a:ext uri="{FF2B5EF4-FFF2-40B4-BE49-F238E27FC236}">
                <a16:creationId xmlns:a16="http://schemas.microsoft.com/office/drawing/2014/main" id="{207925C1-2533-4547-9EEC-F25B62942965}"/>
              </a:ext>
            </a:extLst>
          </p:cNvPr>
          <p:cNvSpPr txBox="1"/>
          <p:nvPr/>
        </p:nvSpPr>
        <p:spPr>
          <a:xfrm>
            <a:off x="4873983" y="3490146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383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Lucro:174536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Eficiência=85.11%</a:t>
            </a: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460362"/>
            <a:chOff x="985793" y="4525593"/>
            <a:chExt cx="2485897" cy="1460362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Duração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Todos os valores têm de  pertencer a </a:t>
                </a:r>
                <a14:m>
                  <m:oMath xmlns:m="http://schemas.openxmlformats.org/officeDocument/2006/math"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Minimizar</a:t>
                </a:r>
                <a:r>
                  <a:rPr lang="pt-PT" sz="1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</a:rPr>
                  <a:t>				</a:t>
                </a:r>
                <a:endParaRPr lang="pt-PT" sz="12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blipFill>
                <a:blip r:embed="rId4"/>
                <a:stretch>
                  <a:fillRect l="-138" t="-2424" b="-24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984064" y="4488398"/>
            <a:ext cx="33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7D19B68-B909-456F-A941-2F88B8C441A9}"/>
              </a:ext>
            </a:extLst>
          </p:cNvPr>
          <p:cNvSpPr txBox="1"/>
          <p:nvPr/>
        </p:nvSpPr>
        <p:spPr>
          <a:xfrm>
            <a:off x="-1427120" y="4711728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</a:t>
            </a:r>
            <a:r>
              <a:rPr lang="pt-PT" sz="1100" dirty="0" err="1"/>
              <a:t>Greedy</a:t>
            </a:r>
            <a:endParaRPr lang="pt-PT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C790E-1F80-4BDE-B1AF-991A7273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6" y="3397292"/>
            <a:ext cx="4143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425120" y="2689202"/>
            <a:ext cx="6162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FCEEAF-A001-4E12-98A0-98160D28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2" y="3643309"/>
            <a:ext cx="4162425" cy="11811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8A6176F-E6E7-4B66-B427-E0678DB142C3}"/>
              </a:ext>
            </a:extLst>
          </p:cNvPr>
          <p:cNvSpPr txBox="1"/>
          <p:nvPr/>
        </p:nvSpPr>
        <p:spPr>
          <a:xfrm>
            <a:off x="-1434275" y="488789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310" y="5334197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2680" y="2965948"/>
            <a:ext cx="235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1931" y="283166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9250" y="3012676"/>
            <a:ext cx="2356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037631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empresa.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encomendas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7D2A0E74-5567-4CDD-A3DE-7452FDA74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>
          <a:xfrm>
            <a:off x="3906838" y="0"/>
            <a:ext cx="8285162" cy="68580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E6AFE9-CEB9-431B-ADB0-FAD2B1C7F247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2E3FD4-07E3-4928-A35C-F3F0724C0602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3036F92-2A57-416B-968F-C5991CE62395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EE55B7-2B53-4CA8-BCEC-29A848537969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82C7B-FCB7-4CFE-A04F-80FC3DB2BB60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Algoritmo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a </a:t>
            </a:r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destacar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1BB147-F108-4C94-B680-8D05BBB6BDC5}"/>
              </a:ext>
            </a:extLst>
          </p:cNvPr>
          <p:cNvSpPr txBox="1"/>
          <p:nvPr/>
        </p:nvSpPr>
        <p:spPr>
          <a:xfrm>
            <a:off x="2703584" y="3949610"/>
            <a:ext cx="403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 do cenário 2: </a:t>
            </a:r>
          </a:p>
          <a:p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0/1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knapsack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problema por programação dinâmica </a:t>
            </a:r>
          </a:p>
          <a:p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7CFF-CDE2-4C88-AF70-4109485FF860}"/>
              </a:ext>
            </a:extLst>
          </p:cNvPr>
          <p:cNvGrpSpPr/>
          <p:nvPr/>
        </p:nvGrpSpPr>
        <p:grpSpPr>
          <a:xfrm>
            <a:off x="2032284" y="3836989"/>
            <a:ext cx="510098" cy="510098"/>
            <a:chOff x="6688257" y="5073165"/>
            <a:chExt cx="510098" cy="5100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4AB818-AAAB-4AA4-936F-B4036973681D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hape 2948">
              <a:extLst>
                <a:ext uri="{FF2B5EF4-FFF2-40B4-BE49-F238E27FC236}">
                  <a16:creationId xmlns:a16="http://schemas.microsoft.com/office/drawing/2014/main" id="{DFF2ADAE-1704-41E2-92C2-BFABACFA379B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44651" y="2506959"/>
            <a:ext cx="2261388" cy="165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o </a:t>
            </a:r>
            <a:r>
              <a:rPr lang="pt-PT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knapscak</a:t>
            </a: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757820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893336" y="2491411"/>
            <a:ext cx="2261388" cy="186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guardar as carrinhas usadas nos cenários 1 e 2 e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596209" y="4692411"/>
            <a:ext cx="2261388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 do algoritmo usado no cenário 1.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8033089" y="4987881"/>
            <a:ext cx="38792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Tavares, 202002811- 33%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Sousa, 202005932 –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Correia, 202006199 – 33%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C8F18F4-D58C-413A-A7FF-204791EC9009}"/>
              </a:ext>
            </a:extLst>
          </p:cNvPr>
          <p:cNvSpPr txBox="1"/>
          <p:nvPr/>
        </p:nvSpPr>
        <p:spPr>
          <a:xfrm>
            <a:off x="8383714" y="4411551"/>
            <a:ext cx="28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01295" y="5244153"/>
            <a:ext cx="3365503" cy="1613847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blipFill>
                <a:blip r:embed="rId7"/>
                <a:stretch>
                  <a:fillRect l="-741" t="-28144" b="-71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8801295" y="4453244"/>
            <a:ext cx="265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Restrições</a:t>
            </a:r>
            <a:r>
              <a:rPr lang="pt-PT" dirty="0">
                <a:solidFill>
                  <a:srgbClr val="F3F2F1"/>
                </a:solidFill>
              </a:rPr>
              <a:t> e Domínios de valores:</a:t>
            </a:r>
          </a:p>
          <a:p>
            <a:pPr lvl="0"/>
            <a:endParaRPr lang="en-US" dirty="0">
              <a:solidFill>
                <a:srgbClr val="F3F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D7559-231B-47C7-9DDD-98F7845EBCB2}"/>
              </a:ext>
            </a:extLst>
          </p:cNvPr>
          <p:cNvSpPr txBox="1"/>
          <p:nvPr/>
        </p:nvSpPr>
        <p:spPr>
          <a:xfrm>
            <a:off x="306500" y="3348952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-1" y="2281889"/>
            <a:ext cx="9376865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610394" y="2518728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390445" y="26514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87028" y="3211026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2626219" y="2664141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1628947" y="3444546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B01FD6C-BA82-428E-B602-97E8D2AE0158}"/>
              </a:ext>
            </a:extLst>
          </p:cNvPr>
          <p:cNvSpPr txBox="1"/>
          <p:nvPr/>
        </p:nvSpPr>
        <p:spPr>
          <a:xfrm>
            <a:off x="-690132" y="2372067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encomendas.txt e carrinhas.txt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6127A35-F895-4E97-8AEF-78B84590CAD8}"/>
              </a:ext>
            </a:extLst>
          </p:cNvPr>
          <p:cNvSpPr txBox="1"/>
          <p:nvPr/>
        </p:nvSpPr>
        <p:spPr>
          <a:xfrm>
            <a:off x="3763059" y="2364840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encomendas3.txt e carrinhas3.txt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2D4DE558-9D18-43B5-806A-38C412CAB247}"/>
              </a:ext>
            </a:extLst>
          </p:cNvPr>
          <p:cNvSpPr txBox="1"/>
          <p:nvPr/>
        </p:nvSpPr>
        <p:spPr>
          <a:xfrm rot="16200000">
            <a:off x="4025250" y="303401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CaixaDeTexto 47">
            <a:extLst>
              <a:ext uri="{FF2B5EF4-FFF2-40B4-BE49-F238E27FC236}">
                <a16:creationId xmlns:a16="http://schemas.microsoft.com/office/drawing/2014/main" id="{0BFE837F-78ED-4D41-AE13-4E864F9686F2}"/>
              </a:ext>
            </a:extLst>
          </p:cNvPr>
          <p:cNvSpPr txBox="1"/>
          <p:nvPr/>
        </p:nvSpPr>
        <p:spPr>
          <a:xfrm>
            <a:off x="5235949" y="27621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6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29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Eficiência=54.54%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2C62BD0-8612-4366-AA1C-905BDA9F6FA4}"/>
              </a:ext>
            </a:extLst>
          </p:cNvPr>
          <p:cNvSpPr txBox="1"/>
          <p:nvPr/>
        </p:nvSpPr>
        <p:spPr>
          <a:xfrm rot="16200000">
            <a:off x="6493477" y="3415645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CaixaDeTexto 50">
            <a:extLst>
              <a:ext uri="{FF2B5EF4-FFF2-40B4-BE49-F238E27FC236}">
                <a16:creationId xmlns:a16="http://schemas.microsoft.com/office/drawing/2014/main" id="{2911C20E-0E2F-4701-9A54-1FB0AFA54545}"/>
              </a:ext>
            </a:extLst>
          </p:cNvPr>
          <p:cNvSpPr txBox="1"/>
          <p:nvPr/>
        </p:nvSpPr>
        <p:spPr>
          <a:xfrm>
            <a:off x="7451526" y="2799670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Estafetas:1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17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Eficiência=18.18%</a:t>
            </a: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298779"/>
            <a:chOff x="985793" y="4525593"/>
            <a:chExt cx="2485897" cy="12987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(Duração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100" dirty="0">
                    <a:solidFill>
                      <a:schemeClr val="bg1"/>
                    </a:solidFill>
                  </a:rPr>
                  <a:t>Dentro de um estafeta:</a:t>
                </a: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</a:t>
                </a:r>
                <a14:m>
                  <m:oMath xmlns:m="http://schemas.openxmlformats.org/officeDocument/2006/math"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1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blipFill>
                <a:blip r:embed="rId7"/>
                <a:stretch>
                  <a:fillRect l="-704" t="-1034" b="-275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8826495" y="4663249"/>
            <a:ext cx="221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72778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136761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no 0/1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knapscack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27544F1-D6F2-4696-BD71-99D25BDFFD87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36597" y="2586493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F6337DB-E323-445F-8C22-C28442637F45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1163</Words>
  <Application>Microsoft Office PowerPoint</Application>
  <PresentationFormat>Widescreen</PresentationFormat>
  <Paragraphs>220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pedro correia</cp:lastModifiedBy>
  <cp:revision>4</cp:revision>
  <dcterms:created xsi:type="dcterms:W3CDTF">2020-06-11T04:58:26Z</dcterms:created>
  <dcterms:modified xsi:type="dcterms:W3CDTF">2022-04-21T17:00:07Z</dcterms:modified>
</cp:coreProperties>
</file>